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21"/>
  </p:notesMasterIdLst>
  <p:sldIdLst>
    <p:sldId id="256" r:id="rId6"/>
    <p:sldId id="284" r:id="rId7"/>
    <p:sldId id="271" r:id="rId8"/>
    <p:sldId id="285" r:id="rId9"/>
    <p:sldId id="268" r:id="rId10"/>
    <p:sldId id="286" r:id="rId11"/>
    <p:sldId id="258" r:id="rId12"/>
    <p:sldId id="259" r:id="rId13"/>
    <p:sldId id="265" r:id="rId14"/>
    <p:sldId id="283" r:id="rId15"/>
    <p:sldId id="269" r:id="rId16"/>
    <p:sldId id="288" r:id="rId17"/>
    <p:sldId id="287" r:id="rId18"/>
    <p:sldId id="261" r:id="rId19"/>
    <p:sldId id="270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5D2915-B38A-4DBC-91B4-0768ACF58AC9}" v="1" dt="2022-08-22T15:35:48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ia Moraes" userId="c9c67e8a-58e2-4733-9a1c-5d44fec4775b" providerId="ADAL" clId="{BC2CA541-5471-47D8-8B13-7D4518D24D56}"/>
    <pc:docChg chg="undo custSel addSld delSld modSld">
      <pc:chgData name="Marcia Moraes" userId="c9c67e8a-58e2-4733-9a1c-5d44fec4775b" providerId="ADAL" clId="{BC2CA541-5471-47D8-8B13-7D4518D24D56}" dt="2022-08-04T22:02:34.840" v="1485" actId="1076"/>
      <pc:docMkLst>
        <pc:docMk/>
      </pc:docMkLst>
      <pc:sldChg chg="modSp">
        <pc:chgData name="Marcia Moraes" userId="c9c67e8a-58e2-4733-9a1c-5d44fec4775b" providerId="ADAL" clId="{BC2CA541-5471-47D8-8B13-7D4518D24D56}" dt="2022-08-04T20:59:04.345" v="549" actId="20577"/>
        <pc:sldMkLst>
          <pc:docMk/>
          <pc:sldMk cId="0" sldId="256"/>
        </pc:sldMkLst>
        <pc:spChg chg="mod">
          <ac:chgData name="Marcia Moraes" userId="c9c67e8a-58e2-4733-9a1c-5d44fec4775b" providerId="ADAL" clId="{BC2CA541-5471-47D8-8B13-7D4518D24D56}" dt="2022-08-04T19:34:37.104" v="1" actId="20577"/>
          <ac:spMkLst>
            <pc:docMk/>
            <pc:sldMk cId="0" sldId="256"/>
            <ac:spMk id="185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19:35:31.579" v="21" actId="20577"/>
          <ac:spMkLst>
            <pc:docMk/>
            <pc:sldMk cId="0" sldId="256"/>
            <ac:spMk id="186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20:59:04.345" v="549" actId="20577"/>
          <ac:spMkLst>
            <pc:docMk/>
            <pc:sldMk cId="0" sldId="256"/>
            <ac:spMk id="187" creationId="{00000000-0000-0000-0000-000000000000}"/>
          </ac:spMkLst>
        </pc:spChg>
      </pc:sldChg>
      <pc:sldChg chg="del">
        <pc:chgData name="Marcia Moraes" userId="c9c67e8a-58e2-4733-9a1c-5d44fec4775b" providerId="ADAL" clId="{BC2CA541-5471-47D8-8B13-7D4518D24D56}" dt="2022-08-04T20:59:58.433" v="550" actId="2696"/>
        <pc:sldMkLst>
          <pc:docMk/>
          <pc:sldMk cId="0" sldId="257"/>
        </pc:sldMkLst>
      </pc:sldChg>
      <pc:sldChg chg="addSp delSp modSp modAnim">
        <pc:chgData name="Marcia Moraes" userId="c9c67e8a-58e2-4733-9a1c-5d44fec4775b" providerId="ADAL" clId="{BC2CA541-5471-47D8-8B13-7D4518D24D56}" dt="2022-08-04T21:09:15.198" v="606"/>
        <pc:sldMkLst>
          <pc:docMk/>
          <pc:sldMk cId="0" sldId="258"/>
        </pc:sldMkLst>
        <pc:spChg chg="add mod">
          <ac:chgData name="Marcia Moraes" userId="c9c67e8a-58e2-4733-9a1c-5d44fec4775b" providerId="ADAL" clId="{BC2CA541-5471-47D8-8B13-7D4518D24D56}" dt="2022-08-04T21:08:42.529" v="605" actId="1076"/>
          <ac:spMkLst>
            <pc:docMk/>
            <pc:sldMk cId="0" sldId="258"/>
            <ac:spMk id="2" creationId="{C17C6F2A-F7A2-41BB-825E-4A7C207AB846}"/>
          </ac:spMkLst>
        </pc:spChg>
        <pc:spChg chg="mod">
          <ac:chgData name="Marcia Moraes" userId="c9c67e8a-58e2-4733-9a1c-5d44fec4775b" providerId="ADAL" clId="{BC2CA541-5471-47D8-8B13-7D4518D24D56}" dt="2022-08-04T21:06:21.748" v="584" actId="5793"/>
          <ac:spMkLst>
            <pc:docMk/>
            <pc:sldMk cId="0" sldId="258"/>
            <ac:spMk id="203" creationId="{00000000-0000-0000-0000-000000000000}"/>
          </ac:spMkLst>
        </pc:spChg>
        <pc:spChg chg="del mod">
          <ac:chgData name="Marcia Moraes" userId="c9c67e8a-58e2-4733-9a1c-5d44fec4775b" providerId="ADAL" clId="{BC2CA541-5471-47D8-8B13-7D4518D24D56}" dt="2022-08-04T21:04:50.546" v="570" actId="478"/>
          <ac:spMkLst>
            <pc:docMk/>
            <pc:sldMk cId="0" sldId="258"/>
            <ac:spMk id="204" creationId="{00000000-0000-0000-0000-000000000000}"/>
          </ac:spMkLst>
        </pc:spChg>
        <pc:picChg chg="add del mod">
          <ac:chgData name="Marcia Moraes" userId="c9c67e8a-58e2-4733-9a1c-5d44fec4775b" providerId="ADAL" clId="{BC2CA541-5471-47D8-8B13-7D4518D24D56}" dt="2022-08-04T21:04:56.644" v="573" actId="478"/>
          <ac:picMkLst>
            <pc:docMk/>
            <pc:sldMk cId="0" sldId="258"/>
            <ac:picMk id="4098" creationId="{8D01473C-A66A-4C18-8558-0FCA0C77BA9D}"/>
          </ac:picMkLst>
        </pc:picChg>
        <pc:picChg chg="add mod">
          <ac:chgData name="Marcia Moraes" userId="c9c67e8a-58e2-4733-9a1c-5d44fec4775b" providerId="ADAL" clId="{BC2CA541-5471-47D8-8B13-7D4518D24D56}" dt="2022-08-04T21:08:34.101" v="604" actId="1076"/>
          <ac:picMkLst>
            <pc:docMk/>
            <pc:sldMk cId="0" sldId="258"/>
            <ac:picMk id="4100" creationId="{8FF41CC3-3BB1-4DEB-B050-00F39D7BC219}"/>
          </ac:picMkLst>
        </pc:picChg>
      </pc:sldChg>
      <pc:sldChg chg="modSp">
        <pc:chgData name="Marcia Moraes" userId="c9c67e8a-58e2-4733-9a1c-5d44fec4775b" providerId="ADAL" clId="{BC2CA541-5471-47D8-8B13-7D4518D24D56}" dt="2022-08-04T21:23:06.904" v="735" actId="1076"/>
        <pc:sldMkLst>
          <pc:docMk/>
          <pc:sldMk cId="0" sldId="259"/>
        </pc:sldMkLst>
        <pc:spChg chg="mod">
          <ac:chgData name="Marcia Moraes" userId="c9c67e8a-58e2-4733-9a1c-5d44fec4775b" providerId="ADAL" clId="{BC2CA541-5471-47D8-8B13-7D4518D24D56}" dt="2022-08-04T21:23:04.323" v="734" actId="1076"/>
          <ac:spMkLst>
            <pc:docMk/>
            <pc:sldMk cId="0" sldId="259"/>
            <ac:spMk id="209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21:23:06.904" v="735" actId="1076"/>
          <ac:spMkLst>
            <pc:docMk/>
            <pc:sldMk cId="0" sldId="259"/>
            <ac:spMk id="210" creationId="{00000000-0000-0000-0000-000000000000}"/>
          </ac:spMkLst>
        </pc:spChg>
      </pc:sldChg>
      <pc:sldChg chg="del">
        <pc:chgData name="Marcia Moraes" userId="c9c67e8a-58e2-4733-9a1c-5d44fec4775b" providerId="ADAL" clId="{BC2CA541-5471-47D8-8B13-7D4518D24D56}" dt="2022-08-04T21:51:19.718" v="1024" actId="2696"/>
        <pc:sldMkLst>
          <pc:docMk/>
          <pc:sldMk cId="0" sldId="260"/>
        </pc:sldMkLst>
      </pc:sldChg>
      <pc:sldChg chg="addSp modSp">
        <pc:chgData name="Marcia Moraes" userId="c9c67e8a-58e2-4733-9a1c-5d44fec4775b" providerId="ADAL" clId="{BC2CA541-5471-47D8-8B13-7D4518D24D56}" dt="2022-08-04T22:01:10.607" v="1482" actId="20577"/>
        <pc:sldMkLst>
          <pc:docMk/>
          <pc:sldMk cId="0" sldId="261"/>
        </pc:sldMkLst>
        <pc:spChg chg="add mod">
          <ac:chgData name="Marcia Moraes" userId="c9c67e8a-58e2-4733-9a1c-5d44fec4775b" providerId="ADAL" clId="{BC2CA541-5471-47D8-8B13-7D4518D24D56}" dt="2022-08-04T22:01:10.607" v="1482" actId="20577"/>
          <ac:spMkLst>
            <pc:docMk/>
            <pc:sldMk cId="0" sldId="261"/>
            <ac:spMk id="3" creationId="{401F1007-2C43-4BFF-8517-F9FEEBF1B349}"/>
          </ac:spMkLst>
        </pc:spChg>
        <pc:spChg chg="mod">
          <ac:chgData name="Marcia Moraes" userId="c9c67e8a-58e2-4733-9a1c-5d44fec4775b" providerId="ADAL" clId="{BC2CA541-5471-47D8-8B13-7D4518D24D56}" dt="2022-08-04T21:53:48.543" v="1028" actId="1076"/>
          <ac:spMkLst>
            <pc:docMk/>
            <pc:sldMk cId="0" sldId="261"/>
            <ac:spMk id="223" creationId="{00000000-0000-0000-0000-000000000000}"/>
          </ac:spMkLst>
        </pc:spChg>
      </pc:sldChg>
      <pc:sldChg chg="del">
        <pc:chgData name="Marcia Moraes" userId="c9c67e8a-58e2-4733-9a1c-5d44fec4775b" providerId="ADAL" clId="{BC2CA541-5471-47D8-8B13-7D4518D24D56}" dt="2022-08-04T20:34:57.039" v="202" actId="2696"/>
        <pc:sldMkLst>
          <pc:docMk/>
          <pc:sldMk cId="1304795777" sldId="263"/>
        </pc:sldMkLst>
      </pc:sldChg>
      <pc:sldChg chg="del">
        <pc:chgData name="Marcia Moraes" userId="c9c67e8a-58e2-4733-9a1c-5d44fec4775b" providerId="ADAL" clId="{BC2CA541-5471-47D8-8B13-7D4518D24D56}" dt="2022-08-04T20:34:54.858" v="201" actId="2696"/>
        <pc:sldMkLst>
          <pc:docMk/>
          <pc:sldMk cId="3780115089" sldId="264"/>
        </pc:sldMkLst>
      </pc:sldChg>
      <pc:sldChg chg="addSp delSp modSp">
        <pc:chgData name="Marcia Moraes" userId="c9c67e8a-58e2-4733-9a1c-5d44fec4775b" providerId="ADAL" clId="{BC2CA541-5471-47D8-8B13-7D4518D24D56}" dt="2022-08-04T21:46:12.415" v="935" actId="255"/>
        <pc:sldMkLst>
          <pc:docMk/>
          <pc:sldMk cId="612089606" sldId="265"/>
        </pc:sldMkLst>
        <pc:spChg chg="mod">
          <ac:chgData name="Marcia Moraes" userId="c9c67e8a-58e2-4733-9a1c-5d44fec4775b" providerId="ADAL" clId="{BC2CA541-5471-47D8-8B13-7D4518D24D56}" dt="2022-08-04T21:44:48.849" v="911" actId="1076"/>
          <ac:spMkLst>
            <pc:docMk/>
            <pc:sldMk cId="612089606" sldId="265"/>
            <ac:spMk id="2" creationId="{7D3729BF-0D0D-AC4F-9874-B17B55D9775A}"/>
          </ac:spMkLst>
        </pc:spChg>
        <pc:spChg chg="del mod">
          <ac:chgData name="Marcia Moraes" userId="c9c67e8a-58e2-4733-9a1c-5d44fec4775b" providerId="ADAL" clId="{BC2CA541-5471-47D8-8B13-7D4518D24D56}" dt="2022-08-04T21:38:11.487" v="843" actId="478"/>
          <ac:spMkLst>
            <pc:docMk/>
            <pc:sldMk cId="612089606" sldId="265"/>
            <ac:spMk id="3" creationId="{2D733F47-0A68-3247-99B9-EA4C006F3F99}"/>
          </ac:spMkLst>
        </pc:spChg>
        <pc:spChg chg="mod">
          <ac:chgData name="Marcia Moraes" userId="c9c67e8a-58e2-4733-9a1c-5d44fec4775b" providerId="ADAL" clId="{BC2CA541-5471-47D8-8B13-7D4518D24D56}" dt="2022-08-04T21:45:28.925" v="932" actId="1076"/>
          <ac:spMkLst>
            <pc:docMk/>
            <pc:sldMk cId="612089606" sldId="265"/>
            <ac:spMk id="5" creationId="{42A4F53F-D675-644F-829F-9A8E5587B624}"/>
          </ac:spMkLst>
        </pc:spChg>
        <pc:spChg chg="mod">
          <ac:chgData name="Marcia Moraes" userId="c9c67e8a-58e2-4733-9a1c-5d44fec4775b" providerId="ADAL" clId="{BC2CA541-5471-47D8-8B13-7D4518D24D56}" dt="2022-08-04T21:45:28.925" v="932" actId="1076"/>
          <ac:spMkLst>
            <pc:docMk/>
            <pc:sldMk cId="612089606" sldId="265"/>
            <ac:spMk id="6" creationId="{CBA02610-3627-7649-94B6-504E7DDAAE13}"/>
          </ac:spMkLst>
        </pc:spChg>
        <pc:spChg chg="add del mod">
          <ac:chgData name="Marcia Moraes" userId="c9c67e8a-58e2-4733-9a1c-5d44fec4775b" providerId="ADAL" clId="{BC2CA541-5471-47D8-8B13-7D4518D24D56}" dt="2022-08-04T21:38:40.968" v="865" actId="478"/>
          <ac:spMkLst>
            <pc:docMk/>
            <pc:sldMk cId="612089606" sldId="265"/>
            <ac:spMk id="8" creationId="{FE898658-2441-49A0-A44E-38121733E922}"/>
          </ac:spMkLst>
        </pc:spChg>
        <pc:spChg chg="add del">
          <ac:chgData name="Marcia Moraes" userId="c9c67e8a-58e2-4733-9a1c-5d44fec4775b" providerId="ADAL" clId="{BC2CA541-5471-47D8-8B13-7D4518D24D56}" dt="2022-08-04T21:38:14.014" v="845"/>
          <ac:spMkLst>
            <pc:docMk/>
            <pc:sldMk cId="612089606" sldId="265"/>
            <ac:spMk id="9" creationId="{78DADCB4-8FAF-4207-87F8-EF1E5B76D9E6}"/>
          </ac:spMkLst>
        </pc:spChg>
        <pc:spChg chg="add mod">
          <ac:chgData name="Marcia Moraes" userId="c9c67e8a-58e2-4733-9a1c-5d44fec4775b" providerId="ADAL" clId="{BC2CA541-5471-47D8-8B13-7D4518D24D56}" dt="2022-08-04T21:46:12.415" v="935" actId="255"/>
          <ac:spMkLst>
            <pc:docMk/>
            <pc:sldMk cId="612089606" sldId="265"/>
            <ac:spMk id="10" creationId="{CDE7C1FD-C867-9341-83F3-5A5EA209921F}"/>
          </ac:spMkLst>
        </pc:spChg>
        <pc:graphicFrameChg chg="mod">
          <ac:chgData name="Marcia Moraes" userId="c9c67e8a-58e2-4733-9a1c-5d44fec4775b" providerId="ADAL" clId="{BC2CA541-5471-47D8-8B13-7D4518D24D56}" dt="2022-08-04T21:45:28.925" v="932" actId="1076"/>
          <ac:graphicFrameMkLst>
            <pc:docMk/>
            <pc:sldMk cId="612089606" sldId="265"/>
            <ac:graphicFrameMk id="4" creationId="{0C0874D0-16A8-6C45-BD60-6CC694F1BA2E}"/>
          </ac:graphicFrameMkLst>
        </pc:graphicFrameChg>
        <pc:picChg chg="add mod">
          <ac:chgData name="Marcia Moraes" userId="c9c67e8a-58e2-4733-9a1c-5d44fec4775b" providerId="ADAL" clId="{BC2CA541-5471-47D8-8B13-7D4518D24D56}" dt="2022-08-04T21:44:52.626" v="912" actId="1076"/>
          <ac:picMkLst>
            <pc:docMk/>
            <pc:sldMk cId="612089606" sldId="265"/>
            <ac:picMk id="5122" creationId="{A0B8BBAA-B7D5-4B19-B4ED-D8CB07E577F1}"/>
          </ac:picMkLst>
        </pc:picChg>
      </pc:sldChg>
      <pc:sldChg chg="del">
        <pc:chgData name="Marcia Moraes" userId="c9c67e8a-58e2-4733-9a1c-5d44fec4775b" providerId="ADAL" clId="{BC2CA541-5471-47D8-8B13-7D4518D24D56}" dt="2022-08-04T20:35:05.815" v="203" actId="2696"/>
        <pc:sldMkLst>
          <pc:docMk/>
          <pc:sldMk cId="735370308" sldId="266"/>
        </pc:sldMkLst>
      </pc:sldChg>
      <pc:sldChg chg="del">
        <pc:chgData name="Marcia Moraes" userId="c9c67e8a-58e2-4733-9a1c-5d44fec4775b" providerId="ADAL" clId="{BC2CA541-5471-47D8-8B13-7D4518D24D56}" dt="2022-08-04T20:35:08.563" v="204" actId="2696"/>
        <pc:sldMkLst>
          <pc:docMk/>
          <pc:sldMk cId="3073305201" sldId="267"/>
        </pc:sldMkLst>
      </pc:sldChg>
      <pc:sldChg chg="addSp delSp modSp">
        <pc:chgData name="Marcia Moraes" userId="c9c67e8a-58e2-4733-9a1c-5d44fec4775b" providerId="ADAL" clId="{BC2CA541-5471-47D8-8B13-7D4518D24D56}" dt="2022-08-04T20:44:26.840" v="255" actId="1076"/>
        <pc:sldMkLst>
          <pc:docMk/>
          <pc:sldMk cId="2954226462" sldId="268"/>
        </pc:sldMkLst>
        <pc:spChg chg="mod">
          <ac:chgData name="Marcia Moraes" userId="c9c67e8a-58e2-4733-9a1c-5d44fec4775b" providerId="ADAL" clId="{BC2CA541-5471-47D8-8B13-7D4518D24D56}" dt="2022-08-04T20:44:26.840" v="255" actId="1076"/>
          <ac:spMkLst>
            <pc:docMk/>
            <pc:sldMk cId="2954226462" sldId="268"/>
            <ac:spMk id="5" creationId="{C41A88B0-CF49-5149-8DBA-17B1BA803727}"/>
          </ac:spMkLst>
        </pc:spChg>
        <pc:spChg chg="mod">
          <ac:chgData name="Marcia Moraes" userId="c9c67e8a-58e2-4733-9a1c-5d44fec4775b" providerId="ADAL" clId="{BC2CA541-5471-47D8-8B13-7D4518D24D56}" dt="2022-08-04T20:35:57.872" v="240" actId="6549"/>
          <ac:spMkLst>
            <pc:docMk/>
            <pc:sldMk cId="2954226462" sldId="268"/>
            <ac:spMk id="6" creationId="{3D9F4D3B-2C08-BE45-8FD4-7843D5BB5458}"/>
          </ac:spMkLst>
        </pc:spChg>
        <pc:spChg chg="mod">
          <ac:chgData name="Marcia Moraes" userId="c9c67e8a-58e2-4733-9a1c-5d44fec4775b" providerId="ADAL" clId="{BC2CA541-5471-47D8-8B13-7D4518D24D56}" dt="2022-08-04T20:37:29.583" v="242" actId="1076"/>
          <ac:spMkLst>
            <pc:docMk/>
            <pc:sldMk cId="2954226462" sldId="268"/>
            <ac:spMk id="7" creationId="{F1F79DD2-1F3F-234C-A44A-3A87D436D29A}"/>
          </ac:spMkLst>
        </pc:spChg>
        <pc:picChg chg="add del mod">
          <ac:chgData name="Marcia Moraes" userId="c9c67e8a-58e2-4733-9a1c-5d44fec4775b" providerId="ADAL" clId="{BC2CA541-5471-47D8-8B13-7D4518D24D56}" dt="2022-08-04T20:41:18.248" v="249" actId="478"/>
          <ac:picMkLst>
            <pc:docMk/>
            <pc:sldMk cId="2954226462" sldId="268"/>
            <ac:picMk id="8" creationId="{CCED09A0-18BA-4897-A2F5-5C1DF758EE5B}"/>
          </ac:picMkLst>
        </pc:picChg>
        <pc:picChg chg="del">
          <ac:chgData name="Marcia Moraes" userId="c9c67e8a-58e2-4733-9a1c-5d44fec4775b" providerId="ADAL" clId="{BC2CA541-5471-47D8-8B13-7D4518D24D56}" dt="2022-08-04T20:37:16.186" v="241" actId="478"/>
          <ac:picMkLst>
            <pc:docMk/>
            <pc:sldMk cId="2954226462" sldId="268"/>
            <ac:picMk id="9" creationId="{BC3A9A58-C08A-AF44-AD73-70E2D33CF140}"/>
          </ac:picMkLst>
        </pc:picChg>
        <pc:picChg chg="add mod">
          <ac:chgData name="Marcia Moraes" userId="c9c67e8a-58e2-4733-9a1c-5d44fec4775b" providerId="ADAL" clId="{BC2CA541-5471-47D8-8B13-7D4518D24D56}" dt="2022-08-04T20:44:21.533" v="254" actId="1076"/>
          <ac:picMkLst>
            <pc:docMk/>
            <pc:sldMk cId="2954226462" sldId="268"/>
            <ac:picMk id="10" creationId="{56832A76-856E-4926-A217-96F65757A802}"/>
          </ac:picMkLst>
        </pc:picChg>
        <pc:picChg chg="add del">
          <ac:chgData name="Marcia Moraes" userId="c9c67e8a-58e2-4733-9a1c-5d44fec4775b" providerId="ADAL" clId="{BC2CA541-5471-47D8-8B13-7D4518D24D56}" dt="2022-08-04T20:39:48.028" v="244"/>
          <ac:picMkLst>
            <pc:docMk/>
            <pc:sldMk cId="2954226462" sldId="268"/>
            <ac:picMk id="2050" creationId="{CCED09A0-18BA-4897-A2F5-5C1DF758EE5B}"/>
          </ac:picMkLst>
        </pc:picChg>
        <pc:picChg chg="add del">
          <ac:chgData name="Marcia Moraes" userId="c9c67e8a-58e2-4733-9a1c-5d44fec4775b" providerId="ADAL" clId="{BC2CA541-5471-47D8-8B13-7D4518D24D56}" dt="2022-08-04T20:43:43.842" v="251"/>
          <ac:picMkLst>
            <pc:docMk/>
            <pc:sldMk cId="2954226462" sldId="268"/>
            <ac:picMk id="2052" creationId="{56832A76-856E-4926-A217-96F65757A802}"/>
          </ac:picMkLst>
        </pc:picChg>
      </pc:sldChg>
      <pc:sldChg chg="addSp delSp modSp">
        <pc:chgData name="Marcia Moraes" userId="c9c67e8a-58e2-4733-9a1c-5d44fec4775b" providerId="ADAL" clId="{BC2CA541-5471-47D8-8B13-7D4518D24D56}" dt="2022-08-04T21:35:07.895" v="842" actId="1076"/>
        <pc:sldMkLst>
          <pc:docMk/>
          <pc:sldMk cId="273496234" sldId="269"/>
        </pc:sldMkLst>
        <pc:spChg chg="mod">
          <ac:chgData name="Marcia Moraes" userId="c9c67e8a-58e2-4733-9a1c-5d44fec4775b" providerId="ADAL" clId="{BC2CA541-5471-47D8-8B13-7D4518D24D56}" dt="2022-08-04T21:35:03.667" v="841" actId="1076"/>
          <ac:spMkLst>
            <pc:docMk/>
            <pc:sldMk cId="273496234" sldId="269"/>
            <ac:spMk id="2" creationId="{A0C2E36F-43C4-184F-BD5B-4B8C1E48C15C}"/>
          </ac:spMkLst>
        </pc:spChg>
        <pc:spChg chg="mod">
          <ac:chgData name="Marcia Moraes" userId="c9c67e8a-58e2-4733-9a1c-5d44fec4775b" providerId="ADAL" clId="{BC2CA541-5471-47D8-8B13-7D4518D24D56}" dt="2022-08-04T21:35:07.895" v="842" actId="1076"/>
          <ac:spMkLst>
            <pc:docMk/>
            <pc:sldMk cId="273496234" sldId="269"/>
            <ac:spMk id="3" creationId="{1D529CCF-21DF-C842-B7F2-62E2EBAA1DBF}"/>
          </ac:spMkLst>
        </pc:spChg>
        <pc:picChg chg="del">
          <ac:chgData name="Marcia Moraes" userId="c9c67e8a-58e2-4733-9a1c-5d44fec4775b" providerId="ADAL" clId="{BC2CA541-5471-47D8-8B13-7D4518D24D56}" dt="2022-08-04T21:30:03.909" v="746" actId="478"/>
          <ac:picMkLst>
            <pc:docMk/>
            <pc:sldMk cId="273496234" sldId="269"/>
            <ac:picMk id="4" creationId="{DED930B1-69CF-334B-B389-1D6B80A82BA8}"/>
          </ac:picMkLst>
        </pc:picChg>
        <pc:picChg chg="add mod">
          <ac:chgData name="Marcia Moraes" userId="c9c67e8a-58e2-4733-9a1c-5d44fec4775b" providerId="ADAL" clId="{BC2CA541-5471-47D8-8B13-7D4518D24D56}" dt="2022-08-04T21:33:12.503" v="787" actId="14100"/>
          <ac:picMkLst>
            <pc:docMk/>
            <pc:sldMk cId="273496234" sldId="269"/>
            <ac:picMk id="5" creationId="{EB8811A8-C009-46B3-BDE4-17B1D4F0C23F}"/>
          </ac:picMkLst>
        </pc:picChg>
      </pc:sldChg>
      <pc:sldChg chg="addSp delSp modSp">
        <pc:chgData name="Marcia Moraes" userId="c9c67e8a-58e2-4733-9a1c-5d44fec4775b" providerId="ADAL" clId="{BC2CA541-5471-47D8-8B13-7D4518D24D56}" dt="2022-08-04T22:02:34.840" v="1485" actId="1076"/>
        <pc:sldMkLst>
          <pc:docMk/>
          <pc:sldMk cId="3803316299" sldId="270"/>
        </pc:sldMkLst>
        <pc:spChg chg="add del mod">
          <ac:chgData name="Marcia Moraes" userId="c9c67e8a-58e2-4733-9a1c-5d44fec4775b" providerId="ADAL" clId="{BC2CA541-5471-47D8-8B13-7D4518D24D56}" dt="2022-08-04T22:02:23.514" v="1484" actId="478"/>
          <ac:spMkLst>
            <pc:docMk/>
            <pc:sldMk cId="3803316299" sldId="270"/>
            <ac:spMk id="3" creationId="{B79DF5A8-8E81-4D6B-BA9F-FA3CA08BA7C4}"/>
          </ac:spMkLst>
        </pc:spChg>
        <pc:spChg chg="del">
          <ac:chgData name="Marcia Moraes" userId="c9c67e8a-58e2-4733-9a1c-5d44fec4775b" providerId="ADAL" clId="{BC2CA541-5471-47D8-8B13-7D4518D24D56}" dt="2022-08-04T22:02:20.876" v="1483" actId="478"/>
          <ac:spMkLst>
            <pc:docMk/>
            <pc:sldMk cId="3803316299" sldId="270"/>
            <ac:spMk id="5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22:02:34.840" v="1485" actId="1076"/>
          <ac:spMkLst>
            <pc:docMk/>
            <pc:sldMk cId="3803316299" sldId="270"/>
            <ac:spMk id="229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22:02:34.840" v="1485" actId="1076"/>
          <ac:spMkLst>
            <pc:docMk/>
            <pc:sldMk cId="3803316299" sldId="270"/>
            <ac:spMk id="230" creationId="{00000000-0000-0000-0000-000000000000}"/>
          </ac:spMkLst>
        </pc:spChg>
        <pc:picChg chg="mod">
          <ac:chgData name="Marcia Moraes" userId="c9c67e8a-58e2-4733-9a1c-5d44fec4775b" providerId="ADAL" clId="{BC2CA541-5471-47D8-8B13-7D4518D24D56}" dt="2022-08-04T22:02:34.840" v="1485" actId="1076"/>
          <ac:picMkLst>
            <pc:docMk/>
            <pc:sldMk cId="3803316299" sldId="270"/>
            <ac:picMk id="228" creationId="{00000000-0000-0000-0000-000000000000}"/>
          </ac:picMkLst>
        </pc:picChg>
      </pc:sldChg>
      <pc:sldChg chg="addSp delSp modSp add">
        <pc:chgData name="Marcia Moraes" userId="c9c67e8a-58e2-4733-9a1c-5d44fec4775b" providerId="ADAL" clId="{BC2CA541-5471-47D8-8B13-7D4518D24D56}" dt="2022-08-04T19:58:29.711" v="136" actId="14861"/>
        <pc:sldMkLst>
          <pc:docMk/>
          <pc:sldMk cId="3355554402" sldId="271"/>
        </pc:sldMkLst>
        <pc:spChg chg="mod">
          <ac:chgData name="Marcia Moraes" userId="c9c67e8a-58e2-4733-9a1c-5d44fec4775b" providerId="ADAL" clId="{BC2CA541-5471-47D8-8B13-7D4518D24D56}" dt="2022-08-04T19:38:16.979" v="33" actId="255"/>
          <ac:spMkLst>
            <pc:docMk/>
            <pc:sldMk cId="3355554402" sldId="271"/>
            <ac:spMk id="5" creationId="{2F3DD349-C406-3948-BA8B-7082425AD5BD}"/>
          </ac:spMkLst>
        </pc:spChg>
        <pc:picChg chg="add mod">
          <ac:chgData name="Marcia Moraes" userId="c9c67e8a-58e2-4733-9a1c-5d44fec4775b" providerId="ADAL" clId="{BC2CA541-5471-47D8-8B13-7D4518D24D56}" dt="2022-08-04T19:58:22.030" v="122" actId="14861"/>
          <ac:picMkLst>
            <pc:docMk/>
            <pc:sldMk cId="3355554402" sldId="271"/>
            <ac:picMk id="2" creationId="{467550FC-4DB0-4072-964F-30BD4ABA9EF3}"/>
          </ac:picMkLst>
        </pc:picChg>
        <pc:picChg chg="add del">
          <ac:chgData name="Marcia Moraes" userId="c9c67e8a-58e2-4733-9a1c-5d44fec4775b" providerId="ADAL" clId="{BC2CA541-5471-47D8-8B13-7D4518D24D56}" dt="2022-08-04T19:43:41.689" v="42" actId="478"/>
          <ac:picMkLst>
            <pc:docMk/>
            <pc:sldMk cId="3355554402" sldId="271"/>
            <ac:picMk id="3" creationId="{3D887535-29A8-4A1A-A436-C989718CCA62}"/>
          </ac:picMkLst>
        </pc:picChg>
        <pc:picChg chg="mod">
          <ac:chgData name="Marcia Moraes" userId="c9c67e8a-58e2-4733-9a1c-5d44fec4775b" providerId="ADAL" clId="{BC2CA541-5471-47D8-8B13-7D4518D24D56}" dt="2022-08-04T19:58:00.391" v="100" actId="14861"/>
          <ac:picMkLst>
            <pc:docMk/>
            <pc:sldMk cId="3355554402" sldId="271"/>
            <ac:picMk id="6" creationId="{5F319059-C21C-41E9-8282-208DAE2EFA9E}"/>
          </ac:picMkLst>
        </pc:picChg>
        <pc:picChg chg="add mod">
          <ac:chgData name="Marcia Moraes" userId="c9c67e8a-58e2-4733-9a1c-5d44fec4775b" providerId="ADAL" clId="{BC2CA541-5471-47D8-8B13-7D4518D24D56}" dt="2022-08-04T19:55:44.217" v="75" actId="1076"/>
          <ac:picMkLst>
            <pc:docMk/>
            <pc:sldMk cId="3355554402" sldId="271"/>
            <ac:picMk id="14" creationId="{C34982C8-900A-42B3-B440-5FCEF6357C42}"/>
          </ac:picMkLst>
        </pc:picChg>
        <pc:picChg chg="mod">
          <ac:chgData name="Marcia Moraes" userId="c9c67e8a-58e2-4733-9a1c-5d44fec4775b" providerId="ADAL" clId="{BC2CA541-5471-47D8-8B13-7D4518D24D56}" dt="2022-08-04T19:58:14.560" v="115" actId="14861"/>
          <ac:picMkLst>
            <pc:docMk/>
            <pc:sldMk cId="3355554402" sldId="271"/>
            <ac:picMk id="1026" creationId="{002410BE-2607-46DB-B9B6-BE70B1B7AB54}"/>
          </ac:picMkLst>
        </pc:picChg>
        <pc:picChg chg="del">
          <ac:chgData name="Marcia Moraes" userId="c9c67e8a-58e2-4733-9a1c-5d44fec4775b" providerId="ADAL" clId="{BC2CA541-5471-47D8-8B13-7D4518D24D56}" dt="2022-08-04T19:41:40.482" v="35" actId="478"/>
          <ac:picMkLst>
            <pc:docMk/>
            <pc:sldMk cId="3355554402" sldId="271"/>
            <ac:picMk id="1028" creationId="{2EB61DDB-0A47-4962-9034-EA9CABEEB123}"/>
          </ac:picMkLst>
        </pc:picChg>
        <pc:picChg chg="add del">
          <ac:chgData name="Marcia Moraes" userId="c9c67e8a-58e2-4733-9a1c-5d44fec4775b" providerId="ADAL" clId="{BC2CA541-5471-47D8-8B13-7D4518D24D56}" dt="2022-08-04T19:43:56.217" v="44" actId="478"/>
          <ac:picMkLst>
            <pc:docMk/>
            <pc:sldMk cId="3355554402" sldId="271"/>
            <ac:picMk id="1030" creationId="{DA686235-D294-4E9F-A19F-4C1A35EA74D7}"/>
          </ac:picMkLst>
        </pc:picChg>
        <pc:picChg chg="add del mod">
          <ac:chgData name="Marcia Moraes" userId="c9c67e8a-58e2-4733-9a1c-5d44fec4775b" providerId="ADAL" clId="{BC2CA541-5471-47D8-8B13-7D4518D24D56}" dt="2022-08-04T19:45:32.321" v="54" actId="478"/>
          <ac:picMkLst>
            <pc:docMk/>
            <pc:sldMk cId="3355554402" sldId="271"/>
            <ac:picMk id="1032" creationId="{F0EC4595-9159-4734-AC90-1CC4FA943DB1}"/>
          </ac:picMkLst>
        </pc:picChg>
        <pc:picChg chg="add mod">
          <ac:chgData name="Marcia Moraes" userId="c9c67e8a-58e2-4733-9a1c-5d44fec4775b" providerId="ADAL" clId="{BC2CA541-5471-47D8-8B13-7D4518D24D56}" dt="2022-08-04T19:58:29.711" v="136" actId="14861"/>
          <ac:picMkLst>
            <pc:docMk/>
            <pc:sldMk cId="3355554402" sldId="271"/>
            <ac:picMk id="1034" creationId="{6FB33BB1-8E47-4DF5-B87C-EFD276BBF462}"/>
          </ac:picMkLst>
        </pc:picChg>
        <pc:picChg chg="add del mod">
          <ac:chgData name="Marcia Moraes" userId="c9c67e8a-58e2-4733-9a1c-5d44fec4775b" providerId="ADAL" clId="{BC2CA541-5471-47D8-8B13-7D4518D24D56}" dt="2022-08-04T19:54:06.095" v="65" actId="478"/>
          <ac:picMkLst>
            <pc:docMk/>
            <pc:sldMk cId="3355554402" sldId="271"/>
            <ac:picMk id="1036" creationId="{C34982C8-900A-42B3-B440-5FCEF6357C42}"/>
          </ac:picMkLst>
        </pc:picChg>
        <pc:picChg chg="add del mod">
          <ac:chgData name="Marcia Moraes" userId="c9c67e8a-58e2-4733-9a1c-5d44fec4775b" providerId="ADAL" clId="{BC2CA541-5471-47D8-8B13-7D4518D24D56}" dt="2022-08-04T19:54:26.522" v="72"/>
          <ac:picMkLst>
            <pc:docMk/>
            <pc:sldMk cId="3355554402" sldId="271"/>
            <ac:picMk id="1038" creationId="{CF3C814D-47ED-4DE7-950D-05917A345F7E}"/>
          </ac:picMkLst>
        </pc:picChg>
        <pc:picChg chg="add mod">
          <ac:chgData name="Marcia Moraes" userId="c9c67e8a-58e2-4733-9a1c-5d44fec4775b" providerId="ADAL" clId="{BC2CA541-5471-47D8-8B13-7D4518D24D56}" dt="2022-08-04T19:58:25.346" v="129" actId="14861"/>
          <ac:picMkLst>
            <pc:docMk/>
            <pc:sldMk cId="3355554402" sldId="271"/>
            <ac:picMk id="1040" creationId="{C1A3EDF9-3B28-4528-B8C2-00F642E2F990}"/>
          </ac:picMkLst>
        </pc:picChg>
      </pc:sldChg>
      <pc:sldChg chg="add">
        <pc:chgData name="Marcia Moraes" userId="c9c67e8a-58e2-4733-9a1c-5d44fec4775b" providerId="ADAL" clId="{BC2CA541-5471-47D8-8B13-7D4518D24D56}" dt="2022-08-04T21:23:23.025" v="736"/>
        <pc:sldMkLst>
          <pc:docMk/>
          <pc:sldMk cId="2737657980" sldId="283"/>
        </pc:sldMkLst>
      </pc:sldChg>
      <pc:sldChg chg="addSp delSp modSp add">
        <pc:chgData name="Marcia Moraes" userId="c9c67e8a-58e2-4733-9a1c-5d44fec4775b" providerId="ADAL" clId="{BC2CA541-5471-47D8-8B13-7D4518D24D56}" dt="2022-08-04T20:52:06.307" v="371" actId="1076"/>
        <pc:sldMkLst>
          <pc:docMk/>
          <pc:sldMk cId="494069893" sldId="284"/>
        </pc:sldMkLst>
        <pc:spChg chg="mod">
          <ac:chgData name="Marcia Moraes" userId="c9c67e8a-58e2-4733-9a1c-5d44fec4775b" providerId="ADAL" clId="{BC2CA541-5471-47D8-8B13-7D4518D24D56}" dt="2022-08-04T20:48:11.016" v="362" actId="20577"/>
          <ac:spMkLst>
            <pc:docMk/>
            <pc:sldMk cId="494069893" sldId="284"/>
            <ac:spMk id="5" creationId="{2F3DD349-C406-3948-BA8B-7082425AD5BD}"/>
          </ac:spMkLst>
        </pc:spChg>
        <pc:picChg chg="add del mod">
          <ac:chgData name="Marcia Moraes" userId="c9c67e8a-58e2-4733-9a1c-5d44fec4775b" providerId="ADAL" clId="{BC2CA541-5471-47D8-8B13-7D4518D24D56}" dt="2022-08-04T20:48:50.990" v="365" actId="478"/>
          <ac:picMkLst>
            <pc:docMk/>
            <pc:sldMk cId="494069893" sldId="284"/>
            <ac:picMk id="3074" creationId="{4A8F1673-24C8-43E0-B78A-08C206DDDBC0}"/>
          </ac:picMkLst>
        </pc:picChg>
        <pc:picChg chg="add del mod">
          <ac:chgData name="Marcia Moraes" userId="c9c67e8a-58e2-4733-9a1c-5d44fec4775b" providerId="ADAL" clId="{BC2CA541-5471-47D8-8B13-7D4518D24D56}" dt="2022-08-04T20:50:47.611" v="368" actId="478"/>
          <ac:picMkLst>
            <pc:docMk/>
            <pc:sldMk cId="494069893" sldId="284"/>
            <ac:picMk id="3076" creationId="{FE6E9C28-A12D-49A5-917C-99E95394658E}"/>
          </ac:picMkLst>
        </pc:picChg>
        <pc:picChg chg="add mod">
          <ac:chgData name="Marcia Moraes" userId="c9c67e8a-58e2-4733-9a1c-5d44fec4775b" providerId="ADAL" clId="{BC2CA541-5471-47D8-8B13-7D4518D24D56}" dt="2022-08-04T20:52:06.307" v="371" actId="1076"/>
          <ac:picMkLst>
            <pc:docMk/>
            <pc:sldMk cId="494069893" sldId="284"/>
            <ac:picMk id="3078" creationId="{06F802C4-22D2-40D3-BB06-E75214AAB0BA}"/>
          </ac:picMkLst>
        </pc:picChg>
      </pc:sldChg>
      <pc:sldChg chg="modSp add">
        <pc:chgData name="Marcia Moraes" userId="c9c67e8a-58e2-4733-9a1c-5d44fec4775b" providerId="ADAL" clId="{BC2CA541-5471-47D8-8B13-7D4518D24D56}" dt="2022-08-04T20:19:33.027" v="199" actId="14100"/>
        <pc:sldMkLst>
          <pc:docMk/>
          <pc:sldMk cId="1803721962" sldId="285"/>
        </pc:sldMkLst>
        <pc:spChg chg="mod">
          <ac:chgData name="Marcia Moraes" userId="c9c67e8a-58e2-4733-9a1c-5d44fec4775b" providerId="ADAL" clId="{BC2CA541-5471-47D8-8B13-7D4518D24D56}" dt="2022-08-04T20:19:33.027" v="199" actId="14100"/>
          <ac:spMkLst>
            <pc:docMk/>
            <pc:sldMk cId="1803721962" sldId="285"/>
            <ac:spMk id="71" creationId="{341E8A7D-0106-4586-A248-4EB0E0D3209D}"/>
          </ac:spMkLst>
        </pc:spChg>
      </pc:sldChg>
      <pc:sldChg chg="addSp delSp modSp add modAnim">
        <pc:chgData name="Marcia Moraes" userId="c9c67e8a-58e2-4733-9a1c-5d44fec4775b" providerId="ADAL" clId="{BC2CA541-5471-47D8-8B13-7D4518D24D56}" dt="2022-08-04T21:13:16.869" v="653"/>
        <pc:sldMkLst>
          <pc:docMk/>
          <pc:sldMk cId="0" sldId="286"/>
        </pc:sldMkLst>
        <pc:spChg chg="mod">
          <ac:chgData name="Marcia Moraes" userId="c9c67e8a-58e2-4733-9a1c-5d44fec4775b" providerId="ADAL" clId="{BC2CA541-5471-47D8-8B13-7D4518D24D56}" dt="2022-08-04T20:58:15.805" v="480" actId="1076"/>
          <ac:spMkLst>
            <pc:docMk/>
            <pc:sldMk cId="0" sldId="286"/>
            <ac:spMk id="2" creationId="{FA02E0B5-0CD0-5044-967B-F154BAD0FC18}"/>
          </ac:spMkLst>
        </pc:spChg>
        <pc:spChg chg="add mod">
          <ac:chgData name="Marcia Moraes" userId="c9c67e8a-58e2-4733-9a1c-5d44fec4775b" providerId="ADAL" clId="{BC2CA541-5471-47D8-8B13-7D4518D24D56}" dt="2022-08-04T21:11:39.982" v="616" actId="14100"/>
          <ac:spMkLst>
            <pc:docMk/>
            <pc:sldMk cId="0" sldId="286"/>
            <ac:spMk id="3" creationId="{939FB413-D8D8-452E-9784-65A78678430F}"/>
          </ac:spMkLst>
        </pc:spChg>
        <pc:spChg chg="add mod">
          <ac:chgData name="Marcia Moraes" userId="c9c67e8a-58e2-4733-9a1c-5d44fec4775b" providerId="ADAL" clId="{BC2CA541-5471-47D8-8B13-7D4518D24D56}" dt="2022-08-04T21:12:09.891" v="640" actId="108"/>
          <ac:spMkLst>
            <pc:docMk/>
            <pc:sldMk cId="0" sldId="286"/>
            <ac:spMk id="4" creationId="{CE808C4B-DF89-464D-879C-0B4E691452F8}"/>
          </ac:spMkLst>
        </pc:spChg>
        <pc:spChg chg="add mod">
          <ac:chgData name="Marcia Moraes" userId="c9c67e8a-58e2-4733-9a1c-5d44fec4775b" providerId="ADAL" clId="{BC2CA541-5471-47D8-8B13-7D4518D24D56}" dt="2022-08-04T21:13:06.230" v="651" actId="1076"/>
          <ac:spMkLst>
            <pc:docMk/>
            <pc:sldMk cId="0" sldId="286"/>
            <ac:spMk id="10" creationId="{B9C19C6A-D067-42BE-8501-0795E4C28EBC}"/>
          </ac:spMkLst>
        </pc:spChg>
        <pc:spChg chg="mod">
          <ac:chgData name="Marcia Moraes" userId="c9c67e8a-58e2-4733-9a1c-5d44fec4775b" providerId="ADAL" clId="{BC2CA541-5471-47D8-8B13-7D4518D24D56}" dt="2022-08-04T20:57:45.829" v="476" actId="1076"/>
          <ac:spMkLst>
            <pc:docMk/>
            <pc:sldMk cId="0" sldId="286"/>
            <ac:spMk id="192" creationId="{00000000-0000-0000-0000-000000000000}"/>
          </ac:spMkLst>
        </pc:spChg>
        <pc:spChg chg="del mod">
          <ac:chgData name="Marcia Moraes" userId="c9c67e8a-58e2-4733-9a1c-5d44fec4775b" providerId="ADAL" clId="{BC2CA541-5471-47D8-8B13-7D4518D24D56}" dt="2022-08-04T20:54:01.162" v="377" actId="478"/>
          <ac:spMkLst>
            <pc:docMk/>
            <pc:sldMk cId="0" sldId="286"/>
            <ac:spMk id="193" creationId="{00000000-0000-0000-0000-000000000000}"/>
          </ac:spMkLst>
        </pc:spChg>
        <pc:spChg chg="mod">
          <ac:chgData name="Marcia Moraes" userId="c9c67e8a-58e2-4733-9a1c-5d44fec4775b" providerId="ADAL" clId="{BC2CA541-5471-47D8-8B13-7D4518D24D56}" dt="2022-08-04T21:12:59.937" v="649" actId="14100"/>
          <ac:spMkLst>
            <pc:docMk/>
            <pc:sldMk cId="0" sldId="286"/>
            <ac:spMk id="194" creationId="{00000000-0000-0000-0000-000000000000}"/>
          </ac:spMkLst>
        </pc:spChg>
        <pc:spChg chg="del">
          <ac:chgData name="Marcia Moraes" userId="c9c67e8a-58e2-4733-9a1c-5d44fec4775b" providerId="ADAL" clId="{BC2CA541-5471-47D8-8B13-7D4518D24D56}" dt="2022-08-04T20:54:14.001" v="379" actId="478"/>
          <ac:spMkLst>
            <pc:docMk/>
            <pc:sldMk cId="0" sldId="286"/>
            <ac:spMk id="196" creationId="{00000000-0000-0000-0000-000000000000}"/>
          </ac:spMkLst>
        </pc:spChg>
        <pc:picChg chg="del">
          <ac:chgData name="Marcia Moraes" userId="c9c67e8a-58e2-4733-9a1c-5d44fec4775b" providerId="ADAL" clId="{BC2CA541-5471-47D8-8B13-7D4518D24D56}" dt="2022-08-04T20:54:11.969" v="378" actId="478"/>
          <ac:picMkLst>
            <pc:docMk/>
            <pc:sldMk cId="0" sldId="286"/>
            <ac:picMk id="195" creationId="{00000000-0000-0000-0000-000000000000}"/>
          </ac:picMkLst>
        </pc:picChg>
      </pc:sldChg>
      <pc:sldChg chg="addSp modSp add">
        <pc:chgData name="Marcia Moraes" userId="c9c67e8a-58e2-4733-9a1c-5d44fec4775b" providerId="ADAL" clId="{BC2CA541-5471-47D8-8B13-7D4518D24D56}" dt="2022-08-04T21:50:55.444" v="1023" actId="1076"/>
        <pc:sldMkLst>
          <pc:docMk/>
          <pc:sldMk cId="2945212090" sldId="287"/>
        </pc:sldMkLst>
        <pc:spChg chg="mod">
          <ac:chgData name="Marcia Moraes" userId="c9c67e8a-58e2-4733-9a1c-5d44fec4775b" providerId="ADAL" clId="{BC2CA541-5471-47D8-8B13-7D4518D24D56}" dt="2022-08-04T21:50:29.956" v="1021" actId="6549"/>
          <ac:spMkLst>
            <pc:docMk/>
            <pc:sldMk cId="2945212090" sldId="287"/>
            <ac:spMk id="3" creationId="{93E01694-2C32-BA4D-B6F8-4BE99716E841}"/>
          </ac:spMkLst>
        </pc:spChg>
        <pc:picChg chg="add mod">
          <ac:chgData name="Marcia Moraes" userId="c9c67e8a-58e2-4733-9a1c-5d44fec4775b" providerId="ADAL" clId="{BC2CA541-5471-47D8-8B13-7D4518D24D56}" dt="2022-08-04T21:50:55.444" v="1023" actId="1076"/>
          <ac:picMkLst>
            <pc:docMk/>
            <pc:sldMk cId="2945212090" sldId="287"/>
            <ac:picMk id="4" creationId="{8CAAB949-8980-42BD-8F41-71C0B8CED334}"/>
          </ac:picMkLst>
        </pc:picChg>
      </pc:sldChg>
    </pc:docChg>
  </pc:docChgLst>
  <pc:docChgLst>
    <pc:chgData name="Moraes,Marcia" userId="c9c67e8a-58e2-4733-9a1c-5d44fec4775b" providerId="ADAL" clId="{915D2915-B38A-4DBC-91B4-0768ACF58AC9}"/>
    <pc:docChg chg="custSel addSld modSld">
      <pc:chgData name="Moraes,Marcia" userId="c9c67e8a-58e2-4733-9a1c-5d44fec4775b" providerId="ADAL" clId="{915D2915-B38A-4DBC-91B4-0768ACF58AC9}" dt="2022-08-22T17:18:59.002" v="552" actId="20577"/>
      <pc:docMkLst>
        <pc:docMk/>
      </pc:docMkLst>
      <pc:sldChg chg="modSp mod">
        <pc:chgData name="Moraes,Marcia" userId="c9c67e8a-58e2-4733-9a1c-5d44fec4775b" providerId="ADAL" clId="{915D2915-B38A-4DBC-91B4-0768ACF58AC9}" dt="2022-08-22T17:18:59.002" v="552" actId="20577"/>
        <pc:sldMkLst>
          <pc:docMk/>
          <pc:sldMk cId="0" sldId="259"/>
        </pc:sldMkLst>
        <pc:spChg chg="mod">
          <ac:chgData name="Moraes,Marcia" userId="c9c67e8a-58e2-4733-9a1c-5d44fec4775b" providerId="ADAL" clId="{915D2915-B38A-4DBC-91B4-0768ACF58AC9}" dt="2022-08-22T17:18:59.002" v="552" actId="20577"/>
          <ac:spMkLst>
            <pc:docMk/>
            <pc:sldMk cId="0" sldId="259"/>
            <ac:spMk id="210" creationId="{00000000-0000-0000-0000-000000000000}"/>
          </ac:spMkLst>
        </pc:spChg>
      </pc:sldChg>
      <pc:sldChg chg="addSp delSp modSp mod">
        <pc:chgData name="Moraes,Marcia" userId="c9c67e8a-58e2-4733-9a1c-5d44fec4775b" providerId="ADAL" clId="{915D2915-B38A-4DBC-91B4-0768ACF58AC9}" dt="2022-08-22T17:14:57.039" v="499" actId="1076"/>
        <pc:sldMkLst>
          <pc:docMk/>
          <pc:sldMk cId="273496234" sldId="269"/>
        </pc:sldMkLst>
        <pc:spChg chg="mod">
          <ac:chgData name="Moraes,Marcia" userId="c9c67e8a-58e2-4733-9a1c-5d44fec4775b" providerId="ADAL" clId="{915D2915-B38A-4DBC-91B4-0768ACF58AC9}" dt="2022-08-22T17:14:57.039" v="499" actId="1076"/>
          <ac:spMkLst>
            <pc:docMk/>
            <pc:sldMk cId="273496234" sldId="269"/>
            <ac:spMk id="3" creationId="{1D529CCF-21DF-C842-B7F2-62E2EBAA1DBF}"/>
          </ac:spMkLst>
        </pc:spChg>
        <pc:picChg chg="del">
          <ac:chgData name="Moraes,Marcia" userId="c9c67e8a-58e2-4733-9a1c-5d44fec4775b" providerId="ADAL" clId="{915D2915-B38A-4DBC-91B4-0768ACF58AC9}" dt="2022-08-15T20:48:03.740" v="117" actId="478"/>
          <ac:picMkLst>
            <pc:docMk/>
            <pc:sldMk cId="273496234" sldId="269"/>
            <ac:picMk id="5" creationId="{EB8811A8-C009-46B3-BDE4-17B1D4F0C23F}"/>
          </ac:picMkLst>
        </pc:picChg>
        <pc:picChg chg="add mod">
          <ac:chgData name="Moraes,Marcia" userId="c9c67e8a-58e2-4733-9a1c-5d44fec4775b" providerId="ADAL" clId="{915D2915-B38A-4DBC-91B4-0768ACF58AC9}" dt="2022-08-15T20:48:53.488" v="119" actId="1076"/>
          <ac:picMkLst>
            <pc:docMk/>
            <pc:sldMk cId="273496234" sldId="269"/>
            <ac:picMk id="6" creationId="{F0367F50-B01C-D96F-F1A5-48B7B096BB70}"/>
          </ac:picMkLst>
        </pc:picChg>
      </pc:sldChg>
      <pc:sldChg chg="modSp add mod">
        <pc:chgData name="Moraes,Marcia" userId="c9c67e8a-58e2-4733-9a1c-5d44fec4775b" providerId="ADAL" clId="{915D2915-B38A-4DBC-91B4-0768ACF58AC9}" dt="2022-08-22T17:15:57.751" v="514" actId="20577"/>
        <pc:sldMkLst>
          <pc:docMk/>
          <pc:sldMk cId="2907141204" sldId="288"/>
        </pc:sldMkLst>
        <pc:spChg chg="mod">
          <ac:chgData name="Moraes,Marcia" userId="c9c67e8a-58e2-4733-9a1c-5d44fec4775b" providerId="ADAL" clId="{915D2915-B38A-4DBC-91B4-0768ACF58AC9}" dt="2022-08-22T17:15:57.751" v="514" actId="20577"/>
          <ac:spMkLst>
            <pc:docMk/>
            <pc:sldMk cId="2907141204" sldId="288"/>
            <ac:spMk id="3" creationId="{1D529CCF-21DF-C842-B7F2-62E2EBAA1DB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dcb7c009e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dcb7c009e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y-you-should-learn-python-in-202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 152: Welcome and Introduction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152: </a:t>
            </a:r>
            <a:r>
              <a:rPr lang="en-US" dirty="0"/>
              <a:t>Python for STEM</a:t>
            </a: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and Updated by Marcia Moraes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7935882" cy="1757341"/>
          </a:xfrm>
        </p:spPr>
        <p:txBody>
          <a:bodyPr/>
          <a:lstStyle/>
          <a:p>
            <a:r>
              <a:rPr lang="en-US" sz="1400" dirty="0"/>
              <a:t>Program copying will be monitored – don’t copy and/or share code!</a:t>
            </a:r>
          </a:p>
          <a:p>
            <a:r>
              <a:rPr lang="en-US" sz="1400" dirty="0"/>
              <a:t>Late submissions will not be accepted without document of illness, injury, or emergency</a:t>
            </a:r>
          </a:p>
          <a:p>
            <a:r>
              <a:rPr lang="en-US" sz="1400" dirty="0"/>
              <a:t>Help desk will show you how to debug and test your programs, they will not give you the code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</a:p>
          <a:p>
            <a:r>
              <a:rPr lang="en-US" sz="1400" dirty="0">
                <a:sym typeface="Wingdings" panose="05000000000000000000" pitchFamily="2" charset="2"/>
              </a:rPr>
              <a:t>Lab scores will be based on completion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9A136-23FE-48E9-881F-249F8304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5477"/>
            <a:ext cx="8312726" cy="3212546"/>
          </a:xfrm>
        </p:spPr>
        <p:txBody>
          <a:bodyPr/>
          <a:lstStyle/>
          <a:p>
            <a:r>
              <a:rPr lang="en-US" sz="1600" dirty="0"/>
              <a:t>MS Teams </a:t>
            </a:r>
          </a:p>
          <a:p>
            <a:pPr lvl="1"/>
            <a:r>
              <a:rPr lang="en-US" sz="1200" dirty="0"/>
              <a:t>Install the Application! (not just the browser)</a:t>
            </a:r>
          </a:p>
          <a:p>
            <a:r>
              <a:rPr lang="en-US" sz="1600" dirty="0"/>
              <a:t>Use the General Channel (Study Group!)</a:t>
            </a:r>
          </a:p>
          <a:p>
            <a:pPr lvl="1"/>
            <a:r>
              <a:rPr lang="en-US" sz="1200" dirty="0"/>
              <a:t>General Questions</a:t>
            </a:r>
          </a:p>
          <a:p>
            <a:pPr lvl="1"/>
            <a:r>
              <a:rPr lang="en-US" sz="1200" dirty="0"/>
              <a:t>Knowledge Checks - RPAs</a:t>
            </a:r>
          </a:p>
          <a:p>
            <a:pPr lvl="1"/>
            <a:r>
              <a:rPr lang="en-US" sz="1200" dirty="0"/>
              <a:t>Reading </a:t>
            </a:r>
          </a:p>
          <a:p>
            <a:pPr lvl="1"/>
            <a:r>
              <a:rPr lang="en-US" sz="1200" dirty="0"/>
              <a:t>aka, any question that doesn’t require posting code *you* write</a:t>
            </a:r>
          </a:p>
          <a:p>
            <a:r>
              <a:rPr lang="en-US" sz="1600" dirty="0"/>
              <a:t>Office Hours – Marcia</a:t>
            </a:r>
          </a:p>
          <a:p>
            <a:pPr lvl="1"/>
            <a:r>
              <a:rPr lang="en-US" sz="1200" dirty="0"/>
              <a:t>M 8:30-9:30 am – CSB 456 		T 4-5pm - Teams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367F50-B01C-D96F-F1A5-48B7B096B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525" y="0"/>
            <a:ext cx="30384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892732"/>
            <a:ext cx="8312726" cy="4005840"/>
          </a:xfrm>
        </p:spPr>
        <p:txBody>
          <a:bodyPr/>
          <a:lstStyle/>
          <a:p>
            <a:r>
              <a:rPr lang="en-US" sz="1600" dirty="0"/>
              <a:t>Starts the second week of classes</a:t>
            </a:r>
          </a:p>
          <a:p>
            <a:r>
              <a:rPr lang="en-US" sz="1600" dirty="0"/>
              <a:t>Help Desk – Office Hours (TA Code Review)</a:t>
            </a:r>
          </a:p>
          <a:p>
            <a:pPr lvl="1"/>
            <a:r>
              <a:rPr lang="en-US" sz="1200" dirty="0"/>
              <a:t>IN PERSON: Tuesdays, Wednesdays, Thursdays, Fridays  – 2pm – 5pm</a:t>
            </a:r>
          </a:p>
          <a:p>
            <a:pPr lvl="1"/>
            <a:r>
              <a:rPr lang="en-US" sz="1200" dirty="0"/>
              <a:t>Location: CS120</a:t>
            </a:r>
          </a:p>
          <a:p>
            <a:pPr lvl="1"/>
            <a:r>
              <a:rPr lang="en-US" sz="1200" dirty="0"/>
              <a:t>Online: Wednesdays and Thursdays – 12-2pm on Teams</a:t>
            </a:r>
          </a:p>
          <a:p>
            <a:r>
              <a:rPr lang="en-US" sz="1600" dirty="0"/>
              <a:t>Help Session (TA Support on Content)</a:t>
            </a:r>
          </a:p>
          <a:p>
            <a:pPr lvl="1"/>
            <a:r>
              <a:rPr lang="en-US" sz="1468" dirty="0"/>
              <a:t>Need to sign into a help session time. </a:t>
            </a:r>
          </a:p>
          <a:p>
            <a:pPr lvl="1"/>
            <a:r>
              <a:rPr lang="en-US" sz="1468" dirty="0"/>
              <a:t>Location: CS130</a:t>
            </a:r>
          </a:p>
          <a:p>
            <a:pPr lvl="1"/>
            <a:r>
              <a:rPr lang="en-US" sz="1468" dirty="0"/>
              <a:t>Mondays 1-2pm, 2-3pm, 4-5pm</a:t>
            </a:r>
          </a:p>
          <a:p>
            <a:pPr lvl="1"/>
            <a:r>
              <a:rPr lang="en-US" sz="1468" dirty="0"/>
              <a:t>Wednesdays 12-1pm, 2-3pm  </a:t>
            </a:r>
          </a:p>
          <a:p>
            <a:pPr lvl="1"/>
            <a:r>
              <a:rPr lang="en-US" sz="1468" dirty="0"/>
              <a:t>Fridays 10-11am, 2-3pm, 4-5pm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367F50-B01C-D96F-F1A5-48B7B096B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525" y="0"/>
            <a:ext cx="30384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14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Like Music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0"/>
            <a:ext cx="8312726" cy="3402919"/>
          </a:xfrm>
        </p:spPr>
        <p:txBody>
          <a:bodyPr/>
          <a:lstStyle/>
          <a:p>
            <a:r>
              <a:rPr lang="en-US" sz="1800" dirty="0"/>
              <a:t>To be successful in CS 152</a:t>
            </a:r>
          </a:p>
          <a:p>
            <a:pPr lvl="1"/>
            <a:r>
              <a:rPr lang="en-US" sz="1400" dirty="0"/>
              <a:t>Work on your schedule – don’t fall behind</a:t>
            </a:r>
          </a:p>
          <a:p>
            <a:pPr lvl="2"/>
            <a:r>
              <a:rPr lang="en-US" sz="1400" dirty="0"/>
              <a:t>Come to lectures </a:t>
            </a:r>
          </a:p>
          <a:p>
            <a:pPr lvl="2"/>
            <a:r>
              <a:rPr lang="en-US" sz="1400" dirty="0"/>
              <a:t>Go to your lab</a:t>
            </a:r>
          </a:p>
          <a:p>
            <a:pPr lvl="1"/>
            <a:r>
              <a:rPr lang="en-US" sz="1400" dirty="0"/>
              <a:t>Get help when you are stuck</a:t>
            </a:r>
          </a:p>
          <a:p>
            <a:pPr lvl="1"/>
            <a:r>
              <a:rPr lang="en-US" sz="1400" dirty="0"/>
              <a:t>Keep practicing</a:t>
            </a:r>
          </a:p>
          <a:p>
            <a:r>
              <a:rPr lang="en-US" sz="1800" dirty="0"/>
              <a:t>Memorization</a:t>
            </a:r>
          </a:p>
          <a:p>
            <a:pPr lvl="1"/>
            <a:r>
              <a:rPr lang="en-US" sz="1400" dirty="0"/>
              <a:t>Won’t help you! </a:t>
            </a:r>
          </a:p>
          <a:p>
            <a:pPr lvl="1"/>
            <a:r>
              <a:rPr lang="en-US" sz="1400" dirty="0"/>
              <a:t>You can’t memorize problem solving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  <a:endParaRPr lang="en-US" sz="1400" dirty="0"/>
          </a:p>
          <a:p>
            <a:pPr lvl="2"/>
            <a:r>
              <a:rPr lang="en-US" sz="1400" dirty="0"/>
              <a:t>You have to practice </a:t>
            </a:r>
            <a:r>
              <a:rPr lang="en-US" sz="1400" b="1" dirty="0"/>
              <a:t>Divide-Conquer-Glue</a:t>
            </a:r>
          </a:p>
        </p:txBody>
      </p:sp>
      <p:pic>
        <p:nvPicPr>
          <p:cNvPr id="4" name="Google Shape;217;p43">
            <a:extLst>
              <a:ext uri="{FF2B5EF4-FFF2-40B4-BE49-F238E27FC236}">
                <a16:creationId xmlns:a16="http://schemas.microsoft.com/office/drawing/2014/main" id="{8CAAB949-8980-42BD-8F41-71C0B8CED33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59133" y="233952"/>
            <a:ext cx="3820800" cy="35318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15638" y="25086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 who was the first programmer?</a:t>
            </a:r>
            <a:endParaRPr dirty="0"/>
          </a:p>
        </p:txBody>
      </p:sp>
      <p:sp>
        <p:nvSpPr>
          <p:cNvPr id="3" name="Google Shape;210;p42">
            <a:extLst>
              <a:ext uri="{FF2B5EF4-FFF2-40B4-BE49-F238E27FC236}">
                <a16:creationId xmlns:a16="http://schemas.microsoft.com/office/drawing/2014/main" id="{401F1007-2C43-4BFF-8517-F9FEEBF1B3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38" y="1091133"/>
            <a:ext cx="8312700" cy="3150454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-US" sz="1800" dirty="0"/>
              <a:t>Talk with your peers/neighbors </a:t>
            </a:r>
            <a:r>
              <a:rPr lang="en" sz="1800" dirty="0"/>
              <a:t>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Grab a paper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Write everyone names and their guesses (it could be “I don’t have any idea </a:t>
            </a:r>
            <a:r>
              <a:rPr lang="en-US" sz="1400" dirty="0">
                <a:sym typeface="Wingdings" panose="05000000000000000000" pitchFamily="2" charset="2"/>
              </a:rPr>
              <a:t>”)</a:t>
            </a:r>
          </a:p>
          <a:p>
            <a:pPr lvl="1">
              <a:spcBef>
                <a:spcPts val="0"/>
              </a:spcBef>
            </a:pPr>
            <a:endParaRPr lang="en-US" sz="1400" dirty="0"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</a:pPr>
            <a:r>
              <a:rPr lang="en-US" sz="1800" dirty="0"/>
              <a:t>Do a web search to find an answer to that question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Write the first programmer’s name and at least one information that you found about them</a:t>
            </a:r>
          </a:p>
          <a:p>
            <a:pPr>
              <a:spcBef>
                <a:spcPts val="0"/>
              </a:spcBef>
            </a:pPr>
            <a:endParaRPr sz="15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307" y="805550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3237533" y="4544400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2970981" y="309950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1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5216759" cy="3592594"/>
          </a:xfrm>
        </p:spPr>
        <p:txBody>
          <a:bodyPr/>
          <a:lstStyle/>
          <a:p>
            <a:pPr fontAlgn="base"/>
            <a:r>
              <a:rPr lang="en-US" sz="1800" dirty="0"/>
              <a:t>Grab a paper sheet, do a name tag and put it on your table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Do it as soon as you see this!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Have it with you at the end of the class, you will use it in our next classes!</a:t>
            </a:r>
            <a:endParaRPr lang="en-US" sz="1800" dirty="0"/>
          </a:p>
        </p:txBody>
      </p:sp>
      <p:pic>
        <p:nvPicPr>
          <p:cNvPr id="3078" name="Picture 6" descr="7 Things You Have to Do to Build a Powerful Community | Inc.com">
            <a:extLst>
              <a:ext uri="{FF2B5EF4-FFF2-40B4-BE49-F238E27FC236}">
                <a16:creationId xmlns:a16="http://schemas.microsoft.com/office/drawing/2014/main" id="{06F802C4-22D2-40D3-BB06-E75214AAB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-6414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698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dirty="0"/>
              <a:t>PhD in Computer Science from Federal University of Rio Grande do </a:t>
            </a:r>
            <a:r>
              <a:rPr lang="en-US" dirty="0" err="1"/>
              <a:t>Sul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UFRGS</a:t>
            </a:r>
            <a:r>
              <a:rPr lang="en-US" dirty="0"/>
              <a:t>), Brazil</a:t>
            </a:r>
            <a:r>
              <a:rPr lang="en-US" sz="1000" dirty="0"/>
              <a:t> </a:t>
            </a:r>
          </a:p>
          <a:p>
            <a:pPr lvl="1" fontAlgn="base"/>
            <a:r>
              <a:rPr lang="en-US" sz="1000" dirty="0"/>
              <a:t>Artificial Intelligence applied to Education</a:t>
            </a:r>
          </a:p>
          <a:p>
            <a:pPr fontAlgn="base"/>
            <a:r>
              <a:rPr lang="en-US" dirty="0"/>
              <a:t>PhD Student in Education Science working with Learning Analytics, School of Education, CSU</a:t>
            </a:r>
          </a:p>
          <a:p>
            <a:pPr fontAlgn="base"/>
            <a:r>
              <a:rPr lang="en-US" dirty="0"/>
              <a:t>22 years of experience in Higher Education</a:t>
            </a:r>
          </a:p>
          <a:p>
            <a:pPr fontAlgn="base"/>
            <a:r>
              <a:rPr lang="en-US" dirty="0"/>
              <a:t>Research Interests</a:t>
            </a:r>
          </a:p>
          <a:p>
            <a:pPr lvl="1" fontAlgn="base"/>
            <a:r>
              <a:rPr lang="en-US" sz="1000" dirty="0"/>
              <a:t>Computer Science Education</a:t>
            </a:r>
          </a:p>
          <a:p>
            <a:pPr lvl="1" fontAlgn="base"/>
            <a:r>
              <a:rPr lang="en-US" sz="1000" dirty="0"/>
              <a:t>Learning Analytics</a:t>
            </a:r>
          </a:p>
          <a:p>
            <a:pPr lvl="1"/>
            <a:r>
              <a:rPr lang="en-US" sz="1000" dirty="0"/>
              <a:t>Technology Enhanced Teaching and Learning</a:t>
            </a:r>
          </a:p>
          <a:p>
            <a:pPr fontAlgn="base"/>
            <a:r>
              <a:rPr lang="en-US" dirty="0"/>
              <a:t>Outside Interests</a:t>
            </a:r>
          </a:p>
          <a:p>
            <a:pPr lvl="1" fontAlgn="base"/>
            <a:r>
              <a:rPr lang="en-US" sz="1000" dirty="0"/>
              <a:t>Reading</a:t>
            </a:r>
          </a:p>
          <a:p>
            <a:pPr lvl="1" fontAlgn="base"/>
            <a:r>
              <a:rPr lang="en-US" sz="1000" dirty="0"/>
              <a:t>Traveling with my family</a:t>
            </a:r>
          </a:p>
          <a:p>
            <a:pPr lvl="1" fontAlgn="base"/>
            <a:r>
              <a:rPr lang="en-US" sz="1000" dirty="0"/>
              <a:t>Riding my bicycle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19059-C21C-41E9-8282-208DAE2E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283" y="125149"/>
            <a:ext cx="1092207" cy="1092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01600"/>
          </a:effectLst>
        </p:spPr>
      </p:pic>
      <p:pic>
        <p:nvPicPr>
          <p:cNvPr id="1026" name="Picture 2" descr="Porto Alegre - The Capital Of The Rio Grande do Sul State Of Brazil -  WorldAtlas">
            <a:extLst>
              <a:ext uri="{FF2B5EF4-FFF2-40B4-BE49-F238E27FC236}">
                <a16:creationId xmlns:a16="http://schemas.microsoft.com/office/drawing/2014/main" id="{002410BE-2607-46DB-B9B6-BE70B1B7A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2521261"/>
            <a:ext cx="1871247" cy="109220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edemption Park Redemption Park. One of the postcards of Porto Alegre. Known for its fairs on weekends. porto alegre stock pictures, royalty-free photos &amp; images">
            <a:extLst>
              <a:ext uri="{FF2B5EF4-FFF2-40B4-BE49-F238E27FC236}">
                <a16:creationId xmlns:a16="http://schemas.microsoft.com/office/drawing/2014/main" id="{467550FC-4DB0-4072-964F-30BD4ABA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2523410"/>
            <a:ext cx="1939290" cy="1090058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tos de Porto Alegre para Decoração | Agência Preview">
            <a:extLst>
              <a:ext uri="{FF2B5EF4-FFF2-40B4-BE49-F238E27FC236}">
                <a16:creationId xmlns:a16="http://schemas.microsoft.com/office/drawing/2014/main" id="{6FB33BB1-8E47-4DF5-B87C-EFD276BBF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3755259"/>
            <a:ext cx="1871247" cy="105257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11 lugares secretos e imperdíveis para visitar em Porto Alegre">
            <a:extLst>
              <a:ext uri="{FF2B5EF4-FFF2-40B4-BE49-F238E27FC236}">
                <a16:creationId xmlns:a16="http://schemas.microsoft.com/office/drawing/2014/main" id="{C1A3EDF9-3B28-4528-B8C2-00F642E2F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3715293"/>
            <a:ext cx="1942298" cy="1092543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5544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805694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Mixed MS Teams and Office</a:t>
            </a:r>
          </a:p>
          <a:p>
            <a:pPr lvl="1"/>
            <a:r>
              <a:rPr lang="en-US" dirty="0"/>
              <a:t>M 8:30-9:30am CS 456</a:t>
            </a:r>
          </a:p>
          <a:p>
            <a:pPr lvl="1"/>
            <a:r>
              <a:rPr lang="en-US" dirty="0"/>
              <a:t>T 4-5pm Teams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37219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55" y="336084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75395" y="2571750"/>
            <a:ext cx="23808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2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</p:txBody>
      </p:sp>
      <p:pic>
        <p:nvPicPr>
          <p:cNvPr id="10" name="Picture 9" descr="https://m.media-amazon.com/images/I/71lZ0ysQYJL._AC_SL1000_.jpg">
            <a:extLst>
              <a:ext uri="{FF2B5EF4-FFF2-40B4-BE49-F238E27FC236}">
                <a16:creationId xmlns:a16="http://schemas.microsoft.com/office/drawing/2014/main" id="{56832A76-856E-4926-A217-96F65757A80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r="22840"/>
          <a:stretch/>
        </p:blipFill>
        <p:spPr bwMode="auto">
          <a:xfrm>
            <a:off x="5380981" y="-74306"/>
            <a:ext cx="3968750" cy="4984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89432" y="252226"/>
            <a:ext cx="8312700" cy="672000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b" anchorCtr="0">
            <a:noAutofit/>
          </a:bodyPr>
          <a:lstStyle/>
          <a:p>
            <a:r>
              <a:rPr lang="en" dirty="0"/>
              <a:t>CS 152: Topics Covered</a:t>
            </a:r>
            <a:endParaRPr dirty="0"/>
          </a:p>
        </p:txBody>
      </p:sp>
      <p:sp>
        <p:nvSpPr>
          <p:cNvPr id="194" name="Google Shape;194;p40"/>
          <p:cNvSpPr txBox="1">
            <a:spLocks noGrp="1"/>
          </p:cNvSpPr>
          <p:nvPr>
            <p:ph type="body" idx="1"/>
          </p:nvPr>
        </p:nvSpPr>
        <p:spPr>
          <a:xfrm>
            <a:off x="434253" y="1144921"/>
            <a:ext cx="6510457" cy="2386555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t" anchorCtr="0">
            <a:noAutofit/>
          </a:bodyPr>
          <a:lstStyle/>
          <a:p>
            <a:r>
              <a:rPr lang="en-US" sz="1800" dirty="0"/>
              <a:t>Python basics (variables, operations, printing)</a:t>
            </a:r>
          </a:p>
          <a:p>
            <a:r>
              <a:rPr lang="en-US" sz="1800" dirty="0"/>
              <a:t>Control Structures (Conditionals, Loops, Functions)</a:t>
            </a:r>
          </a:p>
          <a:p>
            <a:r>
              <a:rPr lang="en-US" sz="1800" dirty="0"/>
              <a:t>Lists and Dictionaries</a:t>
            </a:r>
          </a:p>
          <a:p>
            <a:r>
              <a:rPr lang="en-US" sz="1800" dirty="0"/>
              <a:t>Introduction to Recursion</a:t>
            </a:r>
          </a:p>
          <a:p>
            <a:r>
              <a:rPr lang="en-US" sz="1800" dirty="0"/>
              <a:t>Transitional Topics (Object Oriented Programming, Java)</a:t>
            </a:r>
          </a:p>
          <a:p>
            <a:pPr marL="0" indent="0">
              <a:buNone/>
            </a:pPr>
            <a:endParaRPr lang="en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2E0B5-0CD0-5044-967B-F154BAD0FC18}"/>
              </a:ext>
            </a:extLst>
          </p:cNvPr>
          <p:cNvSpPr txBox="1"/>
          <p:nvPr/>
        </p:nvSpPr>
        <p:spPr>
          <a:xfrm>
            <a:off x="489432" y="4579883"/>
            <a:ext cx="5418471" cy="397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9" dirty="0"/>
              <a:t>Further Reading: </a:t>
            </a:r>
            <a:r>
              <a:rPr lang="en-US" sz="1059" u="sng" dirty="0">
                <a:solidFill>
                  <a:schemeClr val="hlink"/>
                </a:solidFill>
                <a:hlinkClick r:id="rId3"/>
              </a:rPr>
              <a:t>https://www.geeksforgeeks.org/why-you-should-learn-python-in-2021/</a:t>
            </a:r>
            <a:endParaRPr lang="en-US" sz="1059" u="sng" dirty="0">
              <a:solidFill>
                <a:schemeClr val="hlink"/>
              </a:solidFill>
            </a:endParaRPr>
          </a:p>
          <a:p>
            <a:endParaRPr lang="en-US" sz="927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39FB413-D8D8-452E-9784-65A78678430F}"/>
              </a:ext>
            </a:extLst>
          </p:cNvPr>
          <p:cNvSpPr/>
          <p:nvPr/>
        </p:nvSpPr>
        <p:spPr>
          <a:xfrm>
            <a:off x="7130783" y="1214077"/>
            <a:ext cx="361150" cy="2136162"/>
          </a:xfrm>
          <a:prstGeom prst="rightBrace">
            <a:avLst>
              <a:gd name="adj1" fmla="val 8333"/>
              <a:gd name="adj2" fmla="val 49281"/>
            </a:avLst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08C4B-DF89-464D-879C-0B4E691452F8}"/>
              </a:ext>
            </a:extLst>
          </p:cNvPr>
          <p:cNvSpPr txBox="1"/>
          <p:nvPr/>
        </p:nvSpPr>
        <p:spPr>
          <a:xfrm>
            <a:off x="7547119" y="1974381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Proxima Nova"/>
                <a:sym typeface="Proxima Nova"/>
              </a:rPr>
              <a:t>Interactive </a:t>
            </a:r>
          </a:p>
          <a:p>
            <a:r>
              <a:rPr lang="en-US" sz="1800" dirty="0">
                <a:latin typeface="Proxima Nova"/>
                <a:sym typeface="Proxima Nova"/>
              </a:rPr>
              <a:t>Approach</a:t>
            </a:r>
          </a:p>
        </p:txBody>
      </p:sp>
      <p:sp>
        <p:nvSpPr>
          <p:cNvPr id="10" name="Google Shape;194;p40">
            <a:extLst>
              <a:ext uri="{FF2B5EF4-FFF2-40B4-BE49-F238E27FC236}">
                <a16:creationId xmlns:a16="http://schemas.microsoft.com/office/drawing/2014/main" id="{B9C19C6A-D067-42BE-8501-0795E4C28EBC}"/>
              </a:ext>
            </a:extLst>
          </p:cNvPr>
          <p:cNvSpPr txBox="1">
            <a:spLocks/>
          </p:cNvSpPr>
          <p:nvPr/>
        </p:nvSpPr>
        <p:spPr>
          <a:xfrm>
            <a:off x="489432" y="3469120"/>
            <a:ext cx="7960886" cy="105891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0500" tIns="60500" rIns="60500" bIns="605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Why Python?</a:t>
            </a:r>
          </a:p>
          <a:p>
            <a:r>
              <a:rPr lang="en-US" sz="1800" dirty="0"/>
              <a:t>Used in all fields for scripting and research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169243"/>
            <a:ext cx="4526852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600" dirty="0"/>
              <a:t>Based on Psychology of Learning</a:t>
            </a:r>
            <a:endParaRPr lang="en-US" sz="1600" dirty="0"/>
          </a:p>
          <a:p>
            <a:pPr lvl="1">
              <a:spcBef>
                <a:spcPts val="0"/>
              </a:spcBef>
            </a:pPr>
            <a:r>
              <a:rPr lang="en-US" sz="1400" dirty="0"/>
              <a:t>Spacing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Interleaving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Practiced Recall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Elaboration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Reflection</a:t>
            </a:r>
          </a:p>
          <a:p>
            <a:pPr marL="615950" lvl="1" indent="0">
              <a:spcBef>
                <a:spcPts val="0"/>
              </a:spcBef>
              <a:buNone/>
            </a:pPr>
            <a:endParaRPr lang="en" sz="1400" dirty="0"/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sz="1600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Summative – Demonstrate what you know</a:t>
            </a:r>
            <a:endParaRPr sz="1400" dirty="0"/>
          </a:p>
        </p:txBody>
      </p:sp>
      <p:pic>
        <p:nvPicPr>
          <p:cNvPr id="4100" name="Picture 4" descr="15 inspirational language quotes: to have another language is to possess a second  soul">
            <a:extLst>
              <a:ext uri="{FF2B5EF4-FFF2-40B4-BE49-F238E27FC236}">
                <a16:creationId xmlns:a16="http://schemas.microsoft.com/office/drawing/2014/main" id="{8FF41CC3-3BB1-4DEB-B050-00F39D7BC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098" y="1169243"/>
            <a:ext cx="233362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17C6F2A-F7A2-41BB-825E-4A7C207AB846}"/>
              </a:ext>
            </a:extLst>
          </p:cNvPr>
          <p:cNvSpPr/>
          <p:nvPr/>
        </p:nvSpPr>
        <p:spPr>
          <a:xfrm>
            <a:off x="5604641" y="3131393"/>
            <a:ext cx="29560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You are learning 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new language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different way of thinking (Divide-Conquer-Glue)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OK to struggle!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120726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38" y="877250"/>
            <a:ext cx="8312700" cy="3679382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800" dirty="0"/>
              <a:t>Readings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Due before Lectures - Sunday, Tuesday and Thursday nights</a:t>
            </a:r>
            <a:endParaRPr sz="1400" dirty="0"/>
          </a:p>
          <a:p>
            <a:r>
              <a:rPr lang="en" sz="1800" dirty="0"/>
              <a:t>Lectures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Active learning , a lot of group discussion and coding – BE HERE – or you will miss out. </a:t>
            </a:r>
            <a:endParaRPr sz="1400" dirty="0"/>
          </a:p>
          <a:p>
            <a:r>
              <a:rPr lang="en" sz="1800" dirty="0"/>
              <a:t>Labs - Formative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Meant to be done after lecture content - coding/writing code</a:t>
            </a:r>
            <a:endParaRPr sz="1400" dirty="0"/>
          </a:p>
          <a:p>
            <a:pPr>
              <a:spcBef>
                <a:spcPts val="0"/>
              </a:spcBef>
            </a:pPr>
            <a:r>
              <a:rPr lang="en-US" sz="1800" dirty="0"/>
              <a:t>Knowledge Checks – Retrieval Practice Activities (RPAs) - Formative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sz="1800"/>
              <a:t>Exams - Summative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Coding exams – writing content</a:t>
            </a:r>
            <a:endParaRPr sz="14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29866"/>
            <a:ext cx="8312726" cy="734688"/>
          </a:xfrm>
        </p:spPr>
        <p:txBody>
          <a:bodyPr/>
          <a:lstStyle/>
          <a:p>
            <a:r>
              <a:rPr lang="en-US" dirty="0"/>
              <a:t>Key Points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999409"/>
              </p:ext>
            </p:extLst>
          </p:nvPr>
        </p:nvGraphicFramePr>
        <p:xfrm>
          <a:off x="5394255" y="3429923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732448" y="3847386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8059684" y="4330201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DE7C1FD-C867-9341-83F3-5A5EA209921F}"/>
              </a:ext>
            </a:extLst>
          </p:cNvPr>
          <p:cNvSpPr>
            <a:spLocks noGrp="1"/>
          </p:cNvSpPr>
          <p:nvPr/>
        </p:nvSpPr>
        <p:spPr>
          <a:xfrm>
            <a:off x="212148" y="764554"/>
            <a:ext cx="5015672" cy="3984745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Keep with the recommended course pace!</a:t>
            </a:r>
          </a:p>
          <a:p>
            <a:pPr lvl="1"/>
            <a:r>
              <a:rPr lang="en-US" sz="1400" dirty="0"/>
              <a:t>It is </a:t>
            </a:r>
            <a:r>
              <a:rPr lang="en-US" sz="1400" u="sng" dirty="0"/>
              <a:t>very difficult</a:t>
            </a:r>
            <a:r>
              <a:rPr lang="en-US" sz="1400" dirty="0"/>
              <a:t> to catch up. Don’t be that person. </a:t>
            </a:r>
          </a:p>
          <a:p>
            <a:r>
              <a:rPr lang="en-US" dirty="0"/>
              <a:t>The goal of the flexibility</a:t>
            </a:r>
          </a:p>
          <a:p>
            <a:pPr lvl="1"/>
            <a:r>
              <a:rPr lang="en-US" sz="1400" dirty="0"/>
              <a:t>Allows you to *go back* to make  sure you learn it</a:t>
            </a:r>
          </a:p>
          <a:p>
            <a:pPr lvl="1"/>
            <a:r>
              <a:rPr lang="en-US" sz="1400" dirty="0"/>
              <a:t>Remember, you can’t progress content unless you submit!</a:t>
            </a:r>
          </a:p>
          <a:p>
            <a:r>
              <a:rPr lang="en-US" dirty="0"/>
              <a:t>Best way to study?</a:t>
            </a:r>
          </a:p>
          <a:p>
            <a:pPr lvl="1"/>
            <a:r>
              <a:rPr lang="en-US" sz="1400" dirty="0"/>
              <a:t>Spacing and Interleaving your RPAs</a:t>
            </a:r>
          </a:p>
          <a:p>
            <a:pPr lvl="1"/>
            <a:r>
              <a:rPr lang="en-US" sz="1400" dirty="0"/>
              <a:t>Learning Science!</a:t>
            </a:r>
          </a:p>
        </p:txBody>
      </p:sp>
      <p:pic>
        <p:nvPicPr>
          <p:cNvPr id="5122" name="Picture 2" descr="The Study Buddy's Top Tips for Studying at Home">
            <a:extLst>
              <a:ext uri="{FF2B5EF4-FFF2-40B4-BE49-F238E27FC236}">
                <a16:creationId xmlns:a16="http://schemas.microsoft.com/office/drawing/2014/main" id="{A0B8BBAA-B7D5-4B19-B4ED-D8CB07E5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0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4" ma:contentTypeDescription="Create a new document." ma:contentTypeScope="" ma:versionID="16aa88660fc2fdca5573e381835fe0c9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d08ce21c39dd96af8dcee1a6fd74aaf6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3EE4C-68D3-4BA3-94E6-383E2DFDD168}">
  <ds:schemaRefs>
    <ds:schemaRef ds:uri="http://schemas.microsoft.com/office/2006/metadata/properties"/>
    <ds:schemaRef ds:uri="http://purl.org/dc/dcmitype/"/>
    <ds:schemaRef ds:uri="http://schemas.microsoft.com/office/infopath/2007/PartnerControls"/>
    <ds:schemaRef ds:uri="92c41bee-f0ee-4aa6-9399-a35fbb883510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e06ed288-fd75-4b50-bbed-f5a5df88c31c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CBA097B-6123-4B8A-8BF9-8745C2543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E8EA35-9C42-4825-ABC6-2C345E8579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823</Words>
  <Application>Microsoft Office PowerPoint</Application>
  <PresentationFormat>On-screen Show (16:9)</PresentationFormat>
  <Paragraphs>150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Franklin Gothic Book</vt:lpstr>
      <vt:lpstr>Proxima Nova</vt:lpstr>
      <vt:lpstr>Source Sans Pro</vt:lpstr>
      <vt:lpstr>Vitesse Light</vt:lpstr>
      <vt:lpstr>Office Theme</vt:lpstr>
      <vt:lpstr>1_Office Theme</vt:lpstr>
      <vt:lpstr>PowerPoint Presentation</vt:lpstr>
      <vt:lpstr>Who are you?</vt:lpstr>
      <vt:lpstr>Who Am I?</vt:lpstr>
      <vt:lpstr>Instructor: How to Contact Me?</vt:lpstr>
      <vt:lpstr>Weekly Announcements! </vt:lpstr>
      <vt:lpstr>CS 152: Topics Covered</vt:lpstr>
      <vt:lpstr>Teaching Approach/Concepts</vt:lpstr>
      <vt:lpstr>Course Structure - Follow Canvas</vt:lpstr>
      <vt:lpstr>Key Points</vt:lpstr>
      <vt:lpstr>Expectation</vt:lpstr>
      <vt:lpstr>Asking For Help! </vt:lpstr>
      <vt:lpstr>Asking For Help! </vt:lpstr>
      <vt:lpstr>Coding is Like Music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Moraes,Marcia</cp:lastModifiedBy>
  <cp:revision>24</cp:revision>
  <dcterms:modified xsi:type="dcterms:W3CDTF">2022-08-22T17:19:01Z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